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64" r:id="rId2"/>
    <p:sldId id="525" r:id="rId3"/>
    <p:sldId id="474" r:id="rId4"/>
    <p:sldId id="510" r:id="rId5"/>
    <p:sldId id="511" r:id="rId6"/>
    <p:sldId id="512" r:id="rId7"/>
    <p:sldId id="513" r:id="rId8"/>
    <p:sldId id="521" r:id="rId9"/>
    <p:sldId id="522" r:id="rId10"/>
    <p:sldId id="526" r:id="rId11"/>
    <p:sldId id="523" r:id="rId12"/>
    <p:sldId id="527" r:id="rId13"/>
    <p:sldId id="524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0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525"/>
            <p14:sldId id="474"/>
            <p14:sldId id="510"/>
            <p14:sldId id="511"/>
            <p14:sldId id="512"/>
            <p14:sldId id="513"/>
            <p14:sldId id="521"/>
            <p14:sldId id="522"/>
            <p14:sldId id="526"/>
            <p14:sldId id="523"/>
            <p14:sldId id="527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73342" autoAdjust="0"/>
  </p:normalViewPr>
  <p:slideViewPr>
    <p:cSldViewPr>
      <p:cViewPr varScale="1">
        <p:scale>
          <a:sx n="113" d="100"/>
          <a:sy n="113" d="100"/>
        </p:scale>
        <p:origin x="495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7/20/2018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7/20/2018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hyperlink" Target="https://login.votermapping.com/cli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plusc" TargetMode="External"/><Relationship Id="rId5" Type="http://schemas.openxmlformats.org/officeDocument/2006/relationships/hyperlink" Target="https://github.com/harriskl1" TargetMode="External"/><Relationship Id="rId4" Type="http://schemas.openxmlformats.org/officeDocument/2006/relationships/hyperlink" Target="https://github.com/tpinon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Median Household Income in Ohio by County, </a:t>
            </a:r>
            <a:r>
              <a:rPr lang="en-US" sz="1400" dirty="0"/>
              <a:t>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Cincinnati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 1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6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Twitter2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E490-8BD6-BF4D-B421-7B827DB0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" y="1470593"/>
            <a:ext cx="4581646" cy="305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DA51-B7C1-B94F-8EF7-364E6AFC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C387E-EA07-7C4F-B52D-4602204662C6}"/>
              </a:ext>
            </a:extLst>
          </p:cNvPr>
          <p:cNvSpPr/>
          <p:nvPr/>
        </p:nvSpPr>
        <p:spPr>
          <a:xfrm>
            <a:off x="-212340" y="4262735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EB79-A0CA-1C44-8318-DA55F23EFB1E}"/>
              </a:ext>
            </a:extLst>
          </p:cNvPr>
          <p:cNvSpPr/>
          <p:nvPr/>
        </p:nvSpPr>
        <p:spPr>
          <a:xfrm>
            <a:off x="6781800" y="2411712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146A-7CCB-9F4C-8A1B-AF94AA9F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2423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652A-F79C-604E-B4C5-CAF92597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246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D50B7-7433-A947-9861-815AB725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21372"/>
            <a:ext cx="4498848" cy="29992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703A3-C56D-9C4E-8F67-A112EA1D5369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5E95B-1A44-CC49-B8D9-14B3EBD8AF04}"/>
              </a:ext>
            </a:extLst>
          </p:cNvPr>
          <p:cNvSpPr/>
          <p:nvPr/>
        </p:nvSpPr>
        <p:spPr>
          <a:xfrm>
            <a:off x="6802883" y="2569581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9894E-6653-9648-A2B3-BB0EAF8E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8717280" cy="48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1398-086B-A94B-BDBE-F3996C7B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5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F1E7-4999-8941-B614-1EC47C2B8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F4630-25EC-8742-A90B-BFA31CF4E87F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E52D0-CC62-3742-A4F2-8D53770E97D5}"/>
              </a:ext>
            </a:extLst>
          </p:cNvPr>
          <p:cNvSpPr/>
          <p:nvPr/>
        </p:nvSpPr>
        <p:spPr>
          <a:xfrm>
            <a:off x="6802883" y="2411390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E0420B-9684-354E-95F8-42EBB68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Why Ohio?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120A-A030-8646-BB94-BAB8ED786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0" y="1477345"/>
            <a:ext cx="3432048" cy="481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21AD-6336-E042-8DA0-DB41D409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1399"/>
            <a:ext cx="4949952" cy="2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D560C-A564-0D45-9C67-4C2436A5A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77345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https://github.com/tpinon007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https://github.com/harriskl1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https://github.com/mplusc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E559-A8D1-4C4A-BD18-12E8077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47800"/>
            <a:ext cx="87172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Medicare Reimbursement in Ohio by County,</a:t>
            </a:r>
            <a:r>
              <a:rPr lang="en-US" sz="3500" dirty="0"/>
              <a:t> </a:t>
            </a:r>
            <a:r>
              <a:rPr lang="en-US" sz="1800" dirty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883-9060-4FE6-BDC2-B52C826F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71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Uninsured Percentage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A1F1-2638-4C4A-8B47-55994AE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10024"/>
            <a:ext cx="874776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14327</TotalTime>
  <Words>436</Words>
  <Application>Microsoft Office PowerPoint</Application>
  <PresentationFormat>On-screen Show (4:3)</PresentationFormat>
  <Paragraphs>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Georgia</vt:lpstr>
      <vt:lpstr>Wingdings</vt:lpstr>
      <vt:lpstr>Wingdings 2</vt:lpstr>
      <vt:lpstr>Civic</vt:lpstr>
      <vt:lpstr>US Presidential Election Ohio 2016</vt:lpstr>
      <vt:lpstr>Why Ohio?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Medicare Reimbursement in Ohio by County, 2014</vt:lpstr>
      <vt:lpstr>Uninsured Percentage in Ohio by County, 2016</vt:lpstr>
      <vt:lpstr>Median Household Income in Ohio by County, 2016</vt:lpstr>
      <vt:lpstr>Cincinnati</vt:lpstr>
      <vt:lpstr>Twitter 1</vt:lpstr>
      <vt:lpstr>Twitter2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Arash Ghafouri</cp:lastModifiedBy>
  <cp:revision>382</cp:revision>
  <dcterms:created xsi:type="dcterms:W3CDTF">2011-09-26T13:19:11Z</dcterms:created>
  <dcterms:modified xsi:type="dcterms:W3CDTF">2018-07-20T05:36:52Z</dcterms:modified>
</cp:coreProperties>
</file>